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ECA2D2D-8D50-4953-86B5-29B514ED55DF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1872C59-03CF-41FC-872B-A8CD60972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60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smtClean="0"/>
              <a:t>10/26/2017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6648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10/26/2017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199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10/26/2017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875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10/26/2017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47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10/26/2017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794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10/26/2017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602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10/26/2017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24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10/26/2017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677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10/26/2017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996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10/26/2017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305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10/26/2017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459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10/26/2017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2137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World religions texts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English III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109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Islam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" y="938682"/>
            <a:ext cx="2971800" cy="4752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387" y="557212"/>
            <a:ext cx="2867025" cy="4524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2725" y="500061"/>
            <a:ext cx="2800350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44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Christianity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62" y="730249"/>
            <a:ext cx="3017838" cy="4686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200" y="630237"/>
            <a:ext cx="2781300" cy="40581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0287" y="833921"/>
            <a:ext cx="294322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822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Buddhism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4" y="736600"/>
            <a:ext cx="3343275" cy="49992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6371" y="736600"/>
            <a:ext cx="2962416" cy="4406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5700" y="974057"/>
            <a:ext cx="282892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426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Hinduism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87" y="717550"/>
            <a:ext cx="3171825" cy="4762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381" y="483387"/>
            <a:ext cx="3028950" cy="4476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3494" y="717550"/>
            <a:ext cx="2933700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846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Judaism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" y="608012"/>
            <a:ext cx="2724150" cy="4524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137" y="435762"/>
            <a:ext cx="2981325" cy="4524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7762" y="929157"/>
            <a:ext cx="319087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7719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E736489A-00C3-4E0A-AAA8-D4D3127BA5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85</TotalTime>
  <Words>10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Tw Cen MT</vt:lpstr>
      <vt:lpstr>Tw Cen MT Condensed</vt:lpstr>
      <vt:lpstr>Wingdings 3</vt:lpstr>
      <vt:lpstr>Integral</vt:lpstr>
      <vt:lpstr>World religions texts</vt:lpstr>
      <vt:lpstr>Islam</vt:lpstr>
      <vt:lpstr>Christianity</vt:lpstr>
      <vt:lpstr>Buddhism</vt:lpstr>
      <vt:lpstr>Hinduism</vt:lpstr>
      <vt:lpstr>Judaism</vt:lpstr>
    </vt:vector>
  </TitlesOfParts>
  <Company>Central Point School District 6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religions texts</dc:title>
  <dc:creator>Kristen Sullivan</dc:creator>
  <cp:lastModifiedBy>Kristen Sullivan</cp:lastModifiedBy>
  <cp:revision>4</cp:revision>
  <cp:lastPrinted>2017-10-26T20:44:44Z</cp:lastPrinted>
  <dcterms:created xsi:type="dcterms:W3CDTF">2017-10-26T20:26:54Z</dcterms:created>
  <dcterms:modified xsi:type="dcterms:W3CDTF">2017-10-26T21:52:51Z</dcterms:modified>
</cp:coreProperties>
</file>